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79" r:id="rId2"/>
    <p:sldId id="272" r:id="rId3"/>
    <p:sldId id="258" r:id="rId4"/>
    <p:sldId id="290" r:id="rId5"/>
    <p:sldId id="288" r:id="rId6"/>
    <p:sldId id="291" r:id="rId7"/>
    <p:sldId id="287" r:id="rId8"/>
    <p:sldId id="289" r:id="rId9"/>
    <p:sldId id="278" r:id="rId10"/>
    <p:sldId id="285" r:id="rId11"/>
    <p:sldId id="292" r:id="rId12"/>
    <p:sldId id="293" r:id="rId13"/>
    <p:sldId id="280" r:id="rId14"/>
    <p:sldId id="298" r:id="rId15"/>
    <p:sldId id="297" r:id="rId16"/>
    <p:sldId id="286" r:id="rId17"/>
    <p:sldId id="296" r:id="rId18"/>
    <p:sldId id="294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06E5F8-8406-4686-920A-1C861D8B396D}">
          <p14:sldIdLst>
            <p14:sldId id="279"/>
            <p14:sldId id="272"/>
          </p14:sldIdLst>
        </p14:section>
        <p14:section name="Problem" id="{62A41F97-86C3-44F8-94F1-5FCF57FB23CA}">
          <p14:sldIdLst>
            <p14:sldId id="258"/>
            <p14:sldId id="290"/>
            <p14:sldId id="288"/>
            <p14:sldId id="291"/>
            <p14:sldId id="287"/>
            <p14:sldId id="289"/>
            <p14:sldId id="278"/>
          </p14:sldIdLst>
        </p14:section>
        <p14:section name="Difference" id="{3F778F65-4C05-4F90-AFEB-098CC47E1504}">
          <p14:sldIdLst>
            <p14:sldId id="285"/>
            <p14:sldId id="292"/>
            <p14:sldId id="293"/>
            <p14:sldId id="280"/>
          </p14:sldIdLst>
        </p14:section>
        <p14:section name="Overview" id="{F2048517-2189-48FC-96FE-7BD89F8CFCFA}">
          <p14:sldIdLst>
            <p14:sldId id="298"/>
          </p14:sldIdLst>
        </p14:section>
        <p14:section name="Demo" id="{B87FC8F7-825D-447B-A16D-9B2E5108C683}">
          <p14:sldIdLst>
            <p14:sldId id="297"/>
          </p14:sldIdLst>
        </p14:section>
        <p14:section name="Future Prospects" id="{770CEA4A-4320-48EC-B2F1-17790C3B4B39}">
          <p14:sldIdLst>
            <p14:sldId id="286"/>
            <p14:sldId id="29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EE7E"/>
    <a:srgbClr val="8CC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9" autoAdjust="0"/>
    <p:restoredTop sz="86197" autoAdjust="0"/>
  </p:normalViewPr>
  <p:slideViewPr>
    <p:cSldViewPr>
      <p:cViewPr varScale="1">
        <p:scale>
          <a:sx n="99" d="100"/>
          <a:sy n="99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svg"/><Relationship Id="rId1" Type="http://schemas.openxmlformats.org/officeDocument/2006/relationships/image" Target="../media/image26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svg"/><Relationship Id="rId1" Type="http://schemas.openxmlformats.org/officeDocument/2006/relationships/image" Target="../media/image26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D299C-5E25-46F4-A948-BB35A97612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7E0FCB-4869-453D-B3F5-061275B71B96}">
      <dgm:prSet custT="1"/>
      <dgm:spPr/>
      <dgm:t>
        <a:bodyPr/>
        <a:lstStyle/>
        <a:p>
          <a:r>
            <a:rPr lang="en-US" sz="2000" dirty="0">
              <a:latin typeface="나눔고딕" pitchFamily="50" charset="-127"/>
              <a:ea typeface="나눔고딕" pitchFamily="50" charset="-127"/>
            </a:rPr>
            <a:t>01. Problem</a:t>
          </a:r>
        </a:p>
      </dgm:t>
    </dgm:pt>
    <dgm:pt modelId="{6F95D94C-D2BE-4C8A-94B9-EEAFFBFB7E6F}" type="parTrans" cxnId="{2F2EF645-D7F7-41BF-837E-E28AED4C25F2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CD775F0-27B8-4AED-A10F-55DDEAEF2BF6}" type="sibTrans" cxnId="{2F2EF645-D7F7-41BF-837E-E28AED4C25F2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D123C08B-1D6C-4A5E-B29C-83CD509FC28C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03. Overview</a:t>
          </a:r>
        </a:p>
      </dgm:t>
    </dgm:pt>
    <dgm:pt modelId="{071D5D87-C48F-4439-9AA3-4BA3E9D15285}" type="parTrans" cxnId="{EE4A1B9C-FC44-4719-8596-3E7CCE552331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3E6F5820-47A0-4729-A1BB-3AB54AE30744}" type="sibTrans" cxnId="{EE4A1B9C-FC44-4719-8596-3E7CCE552331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422960E1-8A06-4C74-99B8-CE01E7186A9B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04. Demo</a:t>
          </a:r>
        </a:p>
      </dgm:t>
    </dgm:pt>
    <dgm:pt modelId="{B6E94084-F07A-405B-B32D-4FCD90DF6858}" type="parTrans" cxnId="{3CDD6D52-AADC-4FB5-9716-C50580AD6F2A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EFA90031-D2D2-4317-875B-EA8C1264DC80}" type="sibTrans" cxnId="{3CDD6D52-AADC-4FB5-9716-C50580AD6F2A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125760B4-0A94-4E80-B0D4-174501E1F137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05. Future Prospect</a:t>
          </a:r>
        </a:p>
      </dgm:t>
    </dgm:pt>
    <dgm:pt modelId="{10415F0A-5789-49E1-8AB3-901F244E5999}" type="parTrans" cxnId="{EBA8E59F-9F85-4909-A0A6-273D30F701FF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BE4A6DB-7490-4673-B0A7-C23A35F2E38C}" type="sibTrans" cxnId="{EBA8E59F-9F85-4909-A0A6-273D30F701FF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53EF8FA2-12ED-4D24-A681-74E36A08DBB2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02. Difference</a:t>
          </a:r>
        </a:p>
      </dgm:t>
    </dgm:pt>
    <dgm:pt modelId="{7417F64F-5FAB-4377-B2D9-5358300BEB9F}" type="sibTrans" cxnId="{767AEFAA-621C-4E0C-89EE-80D5073410CD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F6F76FBE-489B-4C67-B586-C7878F1D7349}" type="parTrans" cxnId="{767AEFAA-621C-4E0C-89EE-80D5073410CD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C68C339-CF02-4E0C-9E5F-48DAB18E54CA}" type="pres">
      <dgm:prSet presAssocID="{5ACD299C-5E25-46F4-A948-BB35A976124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A5CC5-75F3-4768-AF71-BC7290168657}" type="pres">
      <dgm:prSet presAssocID="{417E0FCB-4869-453D-B3F5-061275B71B96}" presName="compNode" presStyleCnt="0"/>
      <dgm:spPr/>
    </dgm:pt>
    <dgm:pt modelId="{C1417FB3-E4E9-41E3-A5AD-808A59F8E0EE}" type="pres">
      <dgm:prSet presAssocID="{417E0FCB-4869-453D-B3F5-061275B71B96}" presName="bgRect" presStyleLbl="bgShp" presStyleIdx="0" presStyleCnt="5"/>
      <dgm:spPr/>
    </dgm:pt>
    <dgm:pt modelId="{5F9DFCE6-1937-4EA9-80A7-21974D1BDC5E}" type="pres">
      <dgm:prSet presAssocID="{417E0FCB-4869-453D-B3F5-061275B71B96}" presName="icon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/>
    </dgm:pt>
    <dgm:pt modelId="{9A70795F-EDB0-4F10-B5C6-07F8CF7D75E7}" type="pres">
      <dgm:prSet presAssocID="{417E0FCB-4869-453D-B3F5-061275B71B96}" presName="spaceRect" presStyleCnt="0"/>
      <dgm:spPr/>
    </dgm:pt>
    <dgm:pt modelId="{CAE94781-AB6A-4197-9706-FE35B560DF2A}" type="pres">
      <dgm:prSet presAssocID="{417E0FCB-4869-453D-B3F5-061275B71B96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9C5AE-7C58-4C78-B473-8D32C66EFA13}" type="pres">
      <dgm:prSet presAssocID="{0CD775F0-27B8-4AED-A10F-55DDEAEF2BF6}" presName="sibTrans" presStyleCnt="0"/>
      <dgm:spPr/>
    </dgm:pt>
    <dgm:pt modelId="{F5839F85-95F7-4153-8EBD-86C37285948A}" type="pres">
      <dgm:prSet presAssocID="{53EF8FA2-12ED-4D24-A681-74E36A08DBB2}" presName="compNode" presStyleCnt="0"/>
      <dgm:spPr/>
    </dgm:pt>
    <dgm:pt modelId="{D231B992-F62C-4BAE-9456-06F1D7EB9F0F}" type="pres">
      <dgm:prSet presAssocID="{53EF8FA2-12ED-4D24-A681-74E36A08DBB2}" presName="bgRect" presStyleLbl="bgShp" presStyleIdx="1" presStyleCnt="5"/>
      <dgm:spPr/>
    </dgm:pt>
    <dgm:pt modelId="{BF93A8F6-C1CD-4CE8-9A4A-FCCF96BDE81E}" type="pres">
      <dgm:prSet presAssocID="{53EF8FA2-12ED-4D24-A681-74E36A08DBB2}" presName="icon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/>
    </dgm:pt>
    <dgm:pt modelId="{7F2B9FE6-D996-411C-8311-F44CCEE80D6C}" type="pres">
      <dgm:prSet presAssocID="{53EF8FA2-12ED-4D24-A681-74E36A08DBB2}" presName="spaceRect" presStyleCnt="0"/>
      <dgm:spPr/>
    </dgm:pt>
    <dgm:pt modelId="{8B19D5F0-D706-480B-98D9-0DC4D4E9A689}" type="pres">
      <dgm:prSet presAssocID="{53EF8FA2-12ED-4D24-A681-74E36A08DBB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A883A8-DD94-468B-AC57-21737D4212A7}" type="pres">
      <dgm:prSet presAssocID="{7417F64F-5FAB-4377-B2D9-5358300BEB9F}" presName="sibTrans" presStyleCnt="0"/>
      <dgm:spPr/>
    </dgm:pt>
    <dgm:pt modelId="{789646DF-D03B-4882-BF15-97C44ECF376C}" type="pres">
      <dgm:prSet presAssocID="{D123C08B-1D6C-4A5E-B29C-83CD509FC28C}" presName="compNode" presStyleCnt="0"/>
      <dgm:spPr/>
    </dgm:pt>
    <dgm:pt modelId="{9D55F5C6-517A-483D-B0EE-BBFDFBD12B0A}" type="pres">
      <dgm:prSet presAssocID="{D123C08B-1D6C-4A5E-B29C-83CD509FC28C}" presName="bgRect" presStyleLbl="bgShp" presStyleIdx="2" presStyleCnt="5"/>
      <dgm:spPr/>
    </dgm:pt>
    <dgm:pt modelId="{3D9F4748-389F-4178-8346-21E5F71C0CDC}" type="pres">
      <dgm:prSet presAssocID="{D123C08B-1D6C-4A5E-B29C-83CD509FC28C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클립보드"/>
        </a:ext>
      </dgm:extLst>
    </dgm:pt>
    <dgm:pt modelId="{440B3426-655D-4BF8-8043-CBE83E12A929}" type="pres">
      <dgm:prSet presAssocID="{D123C08B-1D6C-4A5E-B29C-83CD509FC28C}" presName="spaceRect" presStyleCnt="0"/>
      <dgm:spPr/>
    </dgm:pt>
    <dgm:pt modelId="{1052781D-0C3E-4384-B10C-A5491A63248C}" type="pres">
      <dgm:prSet presAssocID="{D123C08B-1D6C-4A5E-B29C-83CD509FC28C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B64A9-E8AA-41A2-B560-2D9352EE028B}" type="pres">
      <dgm:prSet presAssocID="{3E6F5820-47A0-4729-A1BB-3AB54AE30744}" presName="sibTrans" presStyleCnt="0"/>
      <dgm:spPr/>
    </dgm:pt>
    <dgm:pt modelId="{352381D8-1CDA-49A3-8B4D-72856F2CA411}" type="pres">
      <dgm:prSet presAssocID="{422960E1-8A06-4C74-99B8-CE01E7186A9B}" presName="compNode" presStyleCnt="0"/>
      <dgm:spPr/>
    </dgm:pt>
    <dgm:pt modelId="{4DB50AC1-5AA6-48B0-85D6-2CF3C4AB24A3}" type="pres">
      <dgm:prSet presAssocID="{422960E1-8A06-4C74-99B8-CE01E7186A9B}" presName="bgRect" presStyleLbl="bgShp" presStyleIdx="3" presStyleCnt="5"/>
      <dgm:spPr/>
    </dgm:pt>
    <dgm:pt modelId="{B1922529-51FA-4FFC-804A-F6FF69631979}" type="pres">
      <dgm:prSet presAssocID="{422960E1-8A06-4C74-99B8-CE01E7186A9B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미디어를 사용하여 프레젠테이션"/>
        </a:ext>
      </dgm:extLst>
    </dgm:pt>
    <dgm:pt modelId="{612DC3D3-0905-4216-9D96-CB222C86F2CB}" type="pres">
      <dgm:prSet presAssocID="{422960E1-8A06-4C74-99B8-CE01E7186A9B}" presName="spaceRect" presStyleCnt="0"/>
      <dgm:spPr/>
    </dgm:pt>
    <dgm:pt modelId="{844001CC-F8D8-493C-9795-F5C663BC03ED}" type="pres">
      <dgm:prSet presAssocID="{422960E1-8A06-4C74-99B8-CE01E7186A9B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9846EF-893C-4F79-99C2-D0001EFB064B}" type="pres">
      <dgm:prSet presAssocID="{EFA90031-D2D2-4317-875B-EA8C1264DC80}" presName="sibTrans" presStyleCnt="0"/>
      <dgm:spPr/>
    </dgm:pt>
    <dgm:pt modelId="{B41CAEE4-070D-4F0F-94A8-B9AA9669B5C9}" type="pres">
      <dgm:prSet presAssocID="{125760B4-0A94-4E80-B0D4-174501E1F137}" presName="compNode" presStyleCnt="0"/>
      <dgm:spPr/>
    </dgm:pt>
    <dgm:pt modelId="{5B43CC5B-2EAB-41A2-BA73-3D1D7279F2DC}" type="pres">
      <dgm:prSet presAssocID="{125760B4-0A94-4E80-B0D4-174501E1F137}" presName="bgRect" presStyleLbl="bgShp" presStyleIdx="4" presStyleCnt="5"/>
      <dgm:spPr/>
    </dgm:pt>
    <dgm:pt modelId="{057D11FC-76D9-43A5-AB3F-46F37E74EDDB}" type="pres">
      <dgm:prSet presAssocID="{125760B4-0A94-4E80-B0D4-174501E1F137}" presName="iconRect" presStyleLbl="node1" presStyleIdx="4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0987EF04-795B-4274-9709-7C820CD432D5}" type="pres">
      <dgm:prSet presAssocID="{125760B4-0A94-4E80-B0D4-174501E1F137}" presName="spaceRect" presStyleCnt="0"/>
      <dgm:spPr/>
    </dgm:pt>
    <dgm:pt modelId="{3701CB5F-ECBB-4A5D-8F93-0CDAF913CAFE}" type="pres">
      <dgm:prSet presAssocID="{125760B4-0A94-4E80-B0D4-174501E1F13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9E8C898-04BB-4091-B407-F0DE350E1687}" type="presOf" srcId="{125760B4-0A94-4E80-B0D4-174501E1F137}" destId="{3701CB5F-ECBB-4A5D-8F93-0CDAF913CAFE}" srcOrd="0" destOrd="0" presId="urn:microsoft.com/office/officeart/2018/2/layout/IconVerticalSolidList"/>
    <dgm:cxn modelId="{767AEFAA-621C-4E0C-89EE-80D5073410CD}" srcId="{5ACD299C-5E25-46F4-A948-BB35A9761240}" destId="{53EF8FA2-12ED-4D24-A681-74E36A08DBB2}" srcOrd="1" destOrd="0" parTransId="{F6F76FBE-489B-4C67-B586-C7878F1D7349}" sibTransId="{7417F64F-5FAB-4377-B2D9-5358300BEB9F}"/>
    <dgm:cxn modelId="{3CDD6D52-AADC-4FB5-9716-C50580AD6F2A}" srcId="{5ACD299C-5E25-46F4-A948-BB35A9761240}" destId="{422960E1-8A06-4C74-99B8-CE01E7186A9B}" srcOrd="3" destOrd="0" parTransId="{B6E94084-F07A-405B-B32D-4FCD90DF6858}" sibTransId="{EFA90031-D2D2-4317-875B-EA8C1264DC80}"/>
    <dgm:cxn modelId="{57162BE7-DB6E-4EA9-9A75-C84B52B657AA}" type="presOf" srcId="{53EF8FA2-12ED-4D24-A681-74E36A08DBB2}" destId="{8B19D5F0-D706-480B-98D9-0DC4D4E9A689}" srcOrd="0" destOrd="0" presId="urn:microsoft.com/office/officeart/2018/2/layout/IconVerticalSolidList"/>
    <dgm:cxn modelId="{C9776DA4-AFA6-4E2B-B616-E19CC9355BF5}" type="presOf" srcId="{D123C08B-1D6C-4A5E-B29C-83CD509FC28C}" destId="{1052781D-0C3E-4384-B10C-A5491A63248C}" srcOrd="0" destOrd="0" presId="urn:microsoft.com/office/officeart/2018/2/layout/IconVerticalSolidList"/>
    <dgm:cxn modelId="{9FED51FB-D721-42FD-A69D-8DD54903EBD1}" type="presOf" srcId="{5ACD299C-5E25-46F4-A948-BB35A9761240}" destId="{0C68C339-CF02-4E0C-9E5F-48DAB18E54CA}" srcOrd="0" destOrd="0" presId="urn:microsoft.com/office/officeart/2018/2/layout/IconVerticalSolidList"/>
    <dgm:cxn modelId="{A4AAB49B-3F97-45B2-AF01-C2CFF7A44A3E}" type="presOf" srcId="{417E0FCB-4869-453D-B3F5-061275B71B96}" destId="{CAE94781-AB6A-4197-9706-FE35B560DF2A}" srcOrd="0" destOrd="0" presId="urn:microsoft.com/office/officeart/2018/2/layout/IconVerticalSolidList"/>
    <dgm:cxn modelId="{04215CF2-E49E-44DA-BCEA-28E02A4C541F}" type="presOf" srcId="{422960E1-8A06-4C74-99B8-CE01E7186A9B}" destId="{844001CC-F8D8-493C-9795-F5C663BC03ED}" srcOrd="0" destOrd="0" presId="urn:microsoft.com/office/officeart/2018/2/layout/IconVerticalSolidList"/>
    <dgm:cxn modelId="{2F2EF645-D7F7-41BF-837E-E28AED4C25F2}" srcId="{5ACD299C-5E25-46F4-A948-BB35A9761240}" destId="{417E0FCB-4869-453D-B3F5-061275B71B96}" srcOrd="0" destOrd="0" parTransId="{6F95D94C-D2BE-4C8A-94B9-EEAFFBFB7E6F}" sibTransId="{0CD775F0-27B8-4AED-A10F-55DDEAEF2BF6}"/>
    <dgm:cxn modelId="{EBA8E59F-9F85-4909-A0A6-273D30F701FF}" srcId="{5ACD299C-5E25-46F4-A948-BB35A9761240}" destId="{125760B4-0A94-4E80-B0D4-174501E1F137}" srcOrd="4" destOrd="0" parTransId="{10415F0A-5789-49E1-8AB3-901F244E5999}" sibTransId="{0BE4A6DB-7490-4673-B0A7-C23A35F2E38C}"/>
    <dgm:cxn modelId="{EE4A1B9C-FC44-4719-8596-3E7CCE552331}" srcId="{5ACD299C-5E25-46F4-A948-BB35A9761240}" destId="{D123C08B-1D6C-4A5E-B29C-83CD509FC28C}" srcOrd="2" destOrd="0" parTransId="{071D5D87-C48F-4439-9AA3-4BA3E9D15285}" sibTransId="{3E6F5820-47A0-4729-A1BB-3AB54AE30744}"/>
    <dgm:cxn modelId="{2BFF0A2B-39F6-4B84-938D-4894AB9024DE}" type="presParOf" srcId="{0C68C339-CF02-4E0C-9E5F-48DAB18E54CA}" destId="{EBFA5CC5-75F3-4768-AF71-BC7290168657}" srcOrd="0" destOrd="0" presId="urn:microsoft.com/office/officeart/2018/2/layout/IconVerticalSolidList"/>
    <dgm:cxn modelId="{57AC875A-5FD9-4C7A-84AB-7918FEF44740}" type="presParOf" srcId="{EBFA5CC5-75F3-4768-AF71-BC7290168657}" destId="{C1417FB3-E4E9-41E3-A5AD-808A59F8E0EE}" srcOrd="0" destOrd="0" presId="urn:microsoft.com/office/officeart/2018/2/layout/IconVerticalSolidList"/>
    <dgm:cxn modelId="{D62E6601-A5EF-4160-91F7-EB7122CB8C4C}" type="presParOf" srcId="{EBFA5CC5-75F3-4768-AF71-BC7290168657}" destId="{5F9DFCE6-1937-4EA9-80A7-21974D1BDC5E}" srcOrd="1" destOrd="0" presId="urn:microsoft.com/office/officeart/2018/2/layout/IconVerticalSolidList"/>
    <dgm:cxn modelId="{1C966781-3DA4-4864-882C-EFC06A7CAE35}" type="presParOf" srcId="{EBFA5CC5-75F3-4768-AF71-BC7290168657}" destId="{9A70795F-EDB0-4F10-B5C6-07F8CF7D75E7}" srcOrd="2" destOrd="0" presId="urn:microsoft.com/office/officeart/2018/2/layout/IconVerticalSolidList"/>
    <dgm:cxn modelId="{CF68A250-BCB1-421A-8992-2C29418CD2B7}" type="presParOf" srcId="{EBFA5CC5-75F3-4768-AF71-BC7290168657}" destId="{CAE94781-AB6A-4197-9706-FE35B560DF2A}" srcOrd="3" destOrd="0" presId="urn:microsoft.com/office/officeart/2018/2/layout/IconVerticalSolidList"/>
    <dgm:cxn modelId="{B51C3623-F33A-42F6-BF45-C54EADDED26C}" type="presParOf" srcId="{0C68C339-CF02-4E0C-9E5F-48DAB18E54CA}" destId="{5719C5AE-7C58-4C78-B473-8D32C66EFA13}" srcOrd="1" destOrd="0" presId="urn:microsoft.com/office/officeart/2018/2/layout/IconVerticalSolidList"/>
    <dgm:cxn modelId="{796AC8F6-023F-4DF6-9FBE-BDF03FF630C7}" type="presParOf" srcId="{0C68C339-CF02-4E0C-9E5F-48DAB18E54CA}" destId="{F5839F85-95F7-4153-8EBD-86C37285948A}" srcOrd="2" destOrd="0" presId="urn:microsoft.com/office/officeart/2018/2/layout/IconVerticalSolidList"/>
    <dgm:cxn modelId="{01866C42-51C7-4129-9491-7B4CBAB05447}" type="presParOf" srcId="{F5839F85-95F7-4153-8EBD-86C37285948A}" destId="{D231B992-F62C-4BAE-9456-06F1D7EB9F0F}" srcOrd="0" destOrd="0" presId="urn:microsoft.com/office/officeart/2018/2/layout/IconVerticalSolidList"/>
    <dgm:cxn modelId="{0F16984A-BB21-4DFC-B640-367949D43A59}" type="presParOf" srcId="{F5839F85-95F7-4153-8EBD-86C37285948A}" destId="{BF93A8F6-C1CD-4CE8-9A4A-FCCF96BDE81E}" srcOrd="1" destOrd="0" presId="urn:microsoft.com/office/officeart/2018/2/layout/IconVerticalSolidList"/>
    <dgm:cxn modelId="{0DAE5148-8FE6-4841-87BE-A5E3B626EF6C}" type="presParOf" srcId="{F5839F85-95F7-4153-8EBD-86C37285948A}" destId="{7F2B9FE6-D996-411C-8311-F44CCEE80D6C}" srcOrd="2" destOrd="0" presId="urn:microsoft.com/office/officeart/2018/2/layout/IconVerticalSolidList"/>
    <dgm:cxn modelId="{1760B7C7-0FD0-4836-AA66-6234427FF392}" type="presParOf" srcId="{F5839F85-95F7-4153-8EBD-86C37285948A}" destId="{8B19D5F0-D706-480B-98D9-0DC4D4E9A689}" srcOrd="3" destOrd="0" presId="urn:microsoft.com/office/officeart/2018/2/layout/IconVerticalSolidList"/>
    <dgm:cxn modelId="{6B9926C2-A24B-4F8A-916C-B0F1372619E5}" type="presParOf" srcId="{0C68C339-CF02-4E0C-9E5F-48DAB18E54CA}" destId="{D4A883A8-DD94-468B-AC57-21737D4212A7}" srcOrd="3" destOrd="0" presId="urn:microsoft.com/office/officeart/2018/2/layout/IconVerticalSolidList"/>
    <dgm:cxn modelId="{0153B1C4-132C-42F5-978A-0B87AAFF644D}" type="presParOf" srcId="{0C68C339-CF02-4E0C-9E5F-48DAB18E54CA}" destId="{789646DF-D03B-4882-BF15-97C44ECF376C}" srcOrd="4" destOrd="0" presId="urn:microsoft.com/office/officeart/2018/2/layout/IconVerticalSolidList"/>
    <dgm:cxn modelId="{8EFA35BF-7266-4950-8823-DB5D69BBF19B}" type="presParOf" srcId="{789646DF-D03B-4882-BF15-97C44ECF376C}" destId="{9D55F5C6-517A-483D-B0EE-BBFDFBD12B0A}" srcOrd="0" destOrd="0" presId="urn:microsoft.com/office/officeart/2018/2/layout/IconVerticalSolidList"/>
    <dgm:cxn modelId="{EA138E38-96C3-4A97-9CE3-BC72F9005ACB}" type="presParOf" srcId="{789646DF-D03B-4882-BF15-97C44ECF376C}" destId="{3D9F4748-389F-4178-8346-21E5F71C0CDC}" srcOrd="1" destOrd="0" presId="urn:microsoft.com/office/officeart/2018/2/layout/IconVerticalSolidList"/>
    <dgm:cxn modelId="{C841D441-1203-400B-9CFD-9C0EE2E9CE8A}" type="presParOf" srcId="{789646DF-D03B-4882-BF15-97C44ECF376C}" destId="{440B3426-655D-4BF8-8043-CBE83E12A929}" srcOrd="2" destOrd="0" presId="urn:microsoft.com/office/officeart/2018/2/layout/IconVerticalSolidList"/>
    <dgm:cxn modelId="{B8A6E6BA-78CA-4E4C-95DF-AF8B590A9508}" type="presParOf" srcId="{789646DF-D03B-4882-BF15-97C44ECF376C}" destId="{1052781D-0C3E-4384-B10C-A5491A63248C}" srcOrd="3" destOrd="0" presId="urn:microsoft.com/office/officeart/2018/2/layout/IconVerticalSolidList"/>
    <dgm:cxn modelId="{6BA300BD-AE0A-4DE7-8E31-50CF839857AC}" type="presParOf" srcId="{0C68C339-CF02-4E0C-9E5F-48DAB18E54CA}" destId="{534B64A9-E8AA-41A2-B560-2D9352EE028B}" srcOrd="5" destOrd="0" presId="urn:microsoft.com/office/officeart/2018/2/layout/IconVerticalSolidList"/>
    <dgm:cxn modelId="{5E631E96-2827-417E-AE58-FDF2BA8EEE7D}" type="presParOf" srcId="{0C68C339-CF02-4E0C-9E5F-48DAB18E54CA}" destId="{352381D8-1CDA-49A3-8B4D-72856F2CA411}" srcOrd="6" destOrd="0" presId="urn:microsoft.com/office/officeart/2018/2/layout/IconVerticalSolidList"/>
    <dgm:cxn modelId="{5011AB8C-50A8-4181-B85D-418A3376926E}" type="presParOf" srcId="{352381D8-1CDA-49A3-8B4D-72856F2CA411}" destId="{4DB50AC1-5AA6-48B0-85D6-2CF3C4AB24A3}" srcOrd="0" destOrd="0" presId="urn:microsoft.com/office/officeart/2018/2/layout/IconVerticalSolidList"/>
    <dgm:cxn modelId="{6BD283DB-90EB-434B-B673-D73715AF5364}" type="presParOf" srcId="{352381D8-1CDA-49A3-8B4D-72856F2CA411}" destId="{B1922529-51FA-4FFC-804A-F6FF69631979}" srcOrd="1" destOrd="0" presId="urn:microsoft.com/office/officeart/2018/2/layout/IconVerticalSolidList"/>
    <dgm:cxn modelId="{7523A5A9-5472-4D74-AFBE-6CC2B2C9147B}" type="presParOf" srcId="{352381D8-1CDA-49A3-8B4D-72856F2CA411}" destId="{612DC3D3-0905-4216-9D96-CB222C86F2CB}" srcOrd="2" destOrd="0" presId="urn:microsoft.com/office/officeart/2018/2/layout/IconVerticalSolidList"/>
    <dgm:cxn modelId="{C52E6ED1-4FAE-4FB1-AD33-18934409E67D}" type="presParOf" srcId="{352381D8-1CDA-49A3-8B4D-72856F2CA411}" destId="{844001CC-F8D8-493C-9795-F5C663BC03ED}" srcOrd="3" destOrd="0" presId="urn:microsoft.com/office/officeart/2018/2/layout/IconVerticalSolidList"/>
    <dgm:cxn modelId="{73215D13-9CAA-490C-B535-BEA050AB0181}" type="presParOf" srcId="{0C68C339-CF02-4E0C-9E5F-48DAB18E54CA}" destId="{8E9846EF-893C-4F79-99C2-D0001EFB064B}" srcOrd="7" destOrd="0" presId="urn:microsoft.com/office/officeart/2018/2/layout/IconVerticalSolidList"/>
    <dgm:cxn modelId="{B71A54EB-B0EF-4057-B08F-0BD820970197}" type="presParOf" srcId="{0C68C339-CF02-4E0C-9E5F-48DAB18E54CA}" destId="{B41CAEE4-070D-4F0F-94A8-B9AA9669B5C9}" srcOrd="8" destOrd="0" presId="urn:microsoft.com/office/officeart/2018/2/layout/IconVerticalSolidList"/>
    <dgm:cxn modelId="{B4710837-2D4D-4472-AA66-4A04E131BD45}" type="presParOf" srcId="{B41CAEE4-070D-4F0F-94A8-B9AA9669B5C9}" destId="{5B43CC5B-2EAB-41A2-BA73-3D1D7279F2DC}" srcOrd="0" destOrd="0" presId="urn:microsoft.com/office/officeart/2018/2/layout/IconVerticalSolidList"/>
    <dgm:cxn modelId="{A3621ED9-AC8C-4AF3-A5DD-037914722CFB}" type="presParOf" srcId="{B41CAEE4-070D-4F0F-94A8-B9AA9669B5C9}" destId="{057D11FC-76D9-43A5-AB3F-46F37E74EDDB}" srcOrd="1" destOrd="0" presId="urn:microsoft.com/office/officeart/2018/2/layout/IconVerticalSolidList"/>
    <dgm:cxn modelId="{32319A96-BC25-4214-A5E8-FC15E153277F}" type="presParOf" srcId="{B41CAEE4-070D-4F0F-94A8-B9AA9669B5C9}" destId="{0987EF04-795B-4274-9709-7C820CD432D5}" srcOrd="2" destOrd="0" presId="urn:microsoft.com/office/officeart/2018/2/layout/IconVerticalSolidList"/>
    <dgm:cxn modelId="{724CC98A-D6FA-48D6-B878-257B0925DBEE}" type="presParOf" srcId="{B41CAEE4-070D-4F0F-94A8-B9AA9669B5C9}" destId="{3701CB5F-ECBB-4A5D-8F93-0CDAF913CA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79D03-55A4-4BFB-BA29-A1AE58BE4D5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BE57BE-BE3D-4992-BD4E-909F196784EF}">
      <dgm:prSet/>
      <dgm:spPr/>
      <dgm:t>
        <a:bodyPr/>
        <a:lstStyle/>
        <a:p>
          <a:pPr>
            <a:defRPr cap="all"/>
          </a:pPr>
          <a:r>
            <a:rPr lang="en-US" dirty="0">
              <a:latin typeface="나눔바른펜" pitchFamily="50" charset="-127"/>
              <a:ea typeface="나눔바른펜" pitchFamily="50" charset="-127"/>
            </a:rPr>
            <a:t>Expandability</a:t>
          </a:r>
        </a:p>
      </dgm:t>
    </dgm:pt>
    <dgm:pt modelId="{56B4A710-DE0F-4881-9DE5-0C39EE7A2A18}" type="parTrans" cxnId="{227826D9-7AE1-453C-9DF1-74AC36466407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A0A94812-F3D6-415F-9EFC-48F5DF980DBD}" type="sibTrans" cxnId="{227826D9-7AE1-453C-9DF1-74AC36466407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47B24CDB-85B8-4D9B-BB2B-A30DE2AAF8AE}">
      <dgm:prSet/>
      <dgm:spPr/>
      <dgm:t>
        <a:bodyPr/>
        <a:lstStyle/>
        <a:p>
          <a:pPr>
            <a:defRPr cap="all"/>
          </a:pPr>
          <a:r>
            <a:rPr lang="en-US" dirty="0">
              <a:latin typeface="나눔바른펜" pitchFamily="50" charset="-127"/>
              <a:ea typeface="나눔바른펜" pitchFamily="50" charset="-127"/>
            </a:rPr>
            <a:t>Whole room control</a:t>
          </a:r>
        </a:p>
      </dgm:t>
    </dgm:pt>
    <dgm:pt modelId="{47AEA7CD-2877-494B-94C6-60C90AD7AA9B}" type="parTrans" cxnId="{AEAC19D5-37EB-44BE-8323-1D9DD73D41B0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EF300F6B-C2EC-4A20-BD34-C7D4B5587E35}" type="sibTrans" cxnId="{AEAC19D5-37EB-44BE-8323-1D9DD73D41B0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9C63DDD2-A999-466E-9A3A-E9773D4BA9F4}" type="pres">
      <dgm:prSet presAssocID="{FB179D03-55A4-4BFB-BA29-A1AE58BE4D5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785325-3F41-40DE-A7C0-BBB2CECFA736}" type="pres">
      <dgm:prSet presAssocID="{56BE57BE-BE3D-4992-BD4E-909F196784EF}" presName="compNode" presStyleCnt="0"/>
      <dgm:spPr/>
    </dgm:pt>
    <dgm:pt modelId="{BBA4621A-322C-435D-9E4A-BA01548D0E1B}" type="pres">
      <dgm:prSet presAssocID="{56BE57BE-BE3D-4992-BD4E-909F196784E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6B9650-8EA8-4C86-8EBF-6C9A2756D111}" type="pres">
      <dgm:prSet presAssocID="{56BE57BE-BE3D-4992-BD4E-909F196784EF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최대화"/>
        </a:ext>
      </dgm:extLst>
    </dgm:pt>
    <dgm:pt modelId="{0393F135-BE32-4850-ACAB-1F0664B0422C}" type="pres">
      <dgm:prSet presAssocID="{56BE57BE-BE3D-4992-BD4E-909F196784EF}" presName="spaceRect" presStyleCnt="0"/>
      <dgm:spPr/>
    </dgm:pt>
    <dgm:pt modelId="{F46F8FF8-FEC5-4E0B-9BCA-C491A5831307}" type="pres">
      <dgm:prSet presAssocID="{56BE57BE-BE3D-4992-BD4E-909F196784EF}" presName="textRect" presStyleLbl="revTx" presStyleIdx="0" presStyleCnt="2" custLinFactNeighborY="-50890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067E0-DA7F-4CF1-9736-79EA285E01B8}" type="pres">
      <dgm:prSet presAssocID="{A0A94812-F3D6-415F-9EFC-48F5DF980DBD}" presName="sibTrans" presStyleCnt="0"/>
      <dgm:spPr/>
    </dgm:pt>
    <dgm:pt modelId="{4B6A996B-F07A-4F9C-A79F-47E08427362E}" type="pres">
      <dgm:prSet presAssocID="{47B24CDB-85B8-4D9B-BB2B-A30DE2AAF8AE}" presName="compNode" presStyleCnt="0"/>
      <dgm:spPr/>
    </dgm:pt>
    <dgm:pt modelId="{E6047CEF-B2A8-49F0-A059-9144259F402B}" type="pres">
      <dgm:prSet presAssocID="{47B24CDB-85B8-4D9B-BB2B-A30DE2AAF8A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7D3F0CE-EB81-44AC-830A-EC9191695B00}" type="pres">
      <dgm:prSet presAssocID="{47B24CDB-85B8-4D9B-BB2B-A30DE2AAF8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집"/>
        </a:ext>
      </dgm:extLst>
    </dgm:pt>
    <dgm:pt modelId="{AB4035FE-1EEE-49E3-B14A-6DDF9331E522}" type="pres">
      <dgm:prSet presAssocID="{47B24CDB-85B8-4D9B-BB2B-A30DE2AAF8AE}" presName="spaceRect" presStyleCnt="0"/>
      <dgm:spPr/>
    </dgm:pt>
    <dgm:pt modelId="{18B257E2-EE44-492B-95BF-6B72CA64DBAE}" type="pres">
      <dgm:prSet presAssocID="{47B24CDB-85B8-4D9B-BB2B-A30DE2AAF8AE}" presName="textRect" presStyleLbl="revTx" presStyleIdx="1" presStyleCnt="2" custLinFactNeighborY="-50890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27826D9-7AE1-453C-9DF1-74AC36466407}" srcId="{FB179D03-55A4-4BFB-BA29-A1AE58BE4D5D}" destId="{56BE57BE-BE3D-4992-BD4E-909F196784EF}" srcOrd="0" destOrd="0" parTransId="{56B4A710-DE0F-4881-9DE5-0C39EE7A2A18}" sibTransId="{A0A94812-F3D6-415F-9EFC-48F5DF980DBD}"/>
    <dgm:cxn modelId="{AEAC19D5-37EB-44BE-8323-1D9DD73D41B0}" srcId="{FB179D03-55A4-4BFB-BA29-A1AE58BE4D5D}" destId="{47B24CDB-85B8-4D9B-BB2B-A30DE2AAF8AE}" srcOrd="1" destOrd="0" parTransId="{47AEA7CD-2877-494B-94C6-60C90AD7AA9B}" sibTransId="{EF300F6B-C2EC-4A20-BD34-C7D4B5587E35}"/>
    <dgm:cxn modelId="{2D48AD8A-743B-435B-9918-6E72B4150AA6}" type="presOf" srcId="{FB179D03-55A4-4BFB-BA29-A1AE58BE4D5D}" destId="{9C63DDD2-A999-466E-9A3A-E9773D4BA9F4}" srcOrd="0" destOrd="0" presId="urn:microsoft.com/office/officeart/2018/5/layout/IconLeafLabelList"/>
    <dgm:cxn modelId="{F93F1121-CA25-4A49-B779-880240CC3EFC}" type="presOf" srcId="{56BE57BE-BE3D-4992-BD4E-909F196784EF}" destId="{F46F8FF8-FEC5-4E0B-9BCA-C491A5831307}" srcOrd="0" destOrd="0" presId="urn:microsoft.com/office/officeart/2018/5/layout/IconLeafLabelList"/>
    <dgm:cxn modelId="{B3F98C36-F89B-4649-A42C-6A8132827695}" type="presOf" srcId="{47B24CDB-85B8-4D9B-BB2B-A30DE2AAF8AE}" destId="{18B257E2-EE44-492B-95BF-6B72CA64DBAE}" srcOrd="0" destOrd="0" presId="urn:microsoft.com/office/officeart/2018/5/layout/IconLeafLabelList"/>
    <dgm:cxn modelId="{DC5128CD-939A-480E-86BF-5B43D2F43E07}" type="presParOf" srcId="{9C63DDD2-A999-466E-9A3A-E9773D4BA9F4}" destId="{D2785325-3F41-40DE-A7C0-BBB2CECFA736}" srcOrd="0" destOrd="0" presId="urn:microsoft.com/office/officeart/2018/5/layout/IconLeafLabelList"/>
    <dgm:cxn modelId="{4D48D250-D9B9-456B-921B-65AEE0941D23}" type="presParOf" srcId="{D2785325-3F41-40DE-A7C0-BBB2CECFA736}" destId="{BBA4621A-322C-435D-9E4A-BA01548D0E1B}" srcOrd="0" destOrd="0" presId="urn:microsoft.com/office/officeart/2018/5/layout/IconLeafLabelList"/>
    <dgm:cxn modelId="{94377762-6C08-46EA-8C82-1A5FB2CEA71A}" type="presParOf" srcId="{D2785325-3F41-40DE-A7C0-BBB2CECFA736}" destId="{3E6B9650-8EA8-4C86-8EBF-6C9A2756D111}" srcOrd="1" destOrd="0" presId="urn:microsoft.com/office/officeart/2018/5/layout/IconLeafLabelList"/>
    <dgm:cxn modelId="{5A27DE6D-4DA8-4B24-AB43-D36846FC315F}" type="presParOf" srcId="{D2785325-3F41-40DE-A7C0-BBB2CECFA736}" destId="{0393F135-BE32-4850-ACAB-1F0664B0422C}" srcOrd="2" destOrd="0" presId="urn:microsoft.com/office/officeart/2018/5/layout/IconLeafLabelList"/>
    <dgm:cxn modelId="{C5F6E07A-A7CB-4FF6-94F6-DF07E0A2F8B9}" type="presParOf" srcId="{D2785325-3F41-40DE-A7C0-BBB2CECFA736}" destId="{F46F8FF8-FEC5-4E0B-9BCA-C491A5831307}" srcOrd="3" destOrd="0" presId="urn:microsoft.com/office/officeart/2018/5/layout/IconLeafLabelList"/>
    <dgm:cxn modelId="{87C0D6B7-B88C-4479-94A6-C04084656E39}" type="presParOf" srcId="{9C63DDD2-A999-466E-9A3A-E9773D4BA9F4}" destId="{12E067E0-DA7F-4CF1-9736-79EA285E01B8}" srcOrd="1" destOrd="0" presId="urn:microsoft.com/office/officeart/2018/5/layout/IconLeafLabelList"/>
    <dgm:cxn modelId="{29943724-7E3A-4BB9-9CCD-70FC1EC343B0}" type="presParOf" srcId="{9C63DDD2-A999-466E-9A3A-E9773D4BA9F4}" destId="{4B6A996B-F07A-4F9C-A79F-47E08427362E}" srcOrd="2" destOrd="0" presId="urn:microsoft.com/office/officeart/2018/5/layout/IconLeafLabelList"/>
    <dgm:cxn modelId="{7829AE50-ABEB-4698-97AC-E7BB2A61F507}" type="presParOf" srcId="{4B6A996B-F07A-4F9C-A79F-47E08427362E}" destId="{E6047CEF-B2A8-49F0-A059-9144259F402B}" srcOrd="0" destOrd="0" presId="urn:microsoft.com/office/officeart/2018/5/layout/IconLeafLabelList"/>
    <dgm:cxn modelId="{02E1E49F-29E8-4ED6-A53C-05346A5E0EDB}" type="presParOf" srcId="{4B6A996B-F07A-4F9C-A79F-47E08427362E}" destId="{47D3F0CE-EB81-44AC-830A-EC9191695B00}" srcOrd="1" destOrd="0" presId="urn:microsoft.com/office/officeart/2018/5/layout/IconLeafLabelList"/>
    <dgm:cxn modelId="{CD1FA4EA-1D8B-46B8-8778-83ECF939CC6B}" type="presParOf" srcId="{4B6A996B-F07A-4F9C-A79F-47E08427362E}" destId="{AB4035FE-1EEE-49E3-B14A-6DDF9331E522}" srcOrd="2" destOrd="0" presId="urn:microsoft.com/office/officeart/2018/5/layout/IconLeafLabelList"/>
    <dgm:cxn modelId="{CC482179-211E-428C-9386-546BBA7B21E6}" type="presParOf" srcId="{4B6A996B-F07A-4F9C-A79F-47E08427362E}" destId="{18B257E2-EE44-492B-95BF-6B72CA64DB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17FB3-E4E9-41E3-A5AD-808A59F8E0EE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DFCE6-1937-4EA9-80A7-21974D1BDC5E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94781-AB6A-4197-9706-FE35B560DF2A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01. Problem</a:t>
          </a:r>
        </a:p>
      </dsp:txBody>
      <dsp:txXfrm>
        <a:off x="836555" y="3400"/>
        <a:ext cx="7050144" cy="724290"/>
      </dsp:txXfrm>
    </dsp:sp>
    <dsp:sp modelId="{D231B992-F62C-4BAE-9456-06F1D7EB9F0F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A8F6-C1CD-4CE8-9A4A-FCCF96BDE81E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9D5F0-D706-480B-98D9-0DC4D4E9A689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02. Difference</a:t>
          </a:r>
        </a:p>
      </dsp:txBody>
      <dsp:txXfrm>
        <a:off x="836555" y="908763"/>
        <a:ext cx="7050144" cy="724290"/>
      </dsp:txXfrm>
    </dsp:sp>
    <dsp:sp modelId="{9D55F5C6-517A-483D-B0EE-BBFDFBD12B0A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F4748-389F-4178-8346-21E5F71C0CDC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2781D-0C3E-4384-B10C-A5491A63248C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03. Overview</a:t>
          </a:r>
        </a:p>
      </dsp:txBody>
      <dsp:txXfrm>
        <a:off x="836555" y="1814126"/>
        <a:ext cx="7050144" cy="724290"/>
      </dsp:txXfrm>
    </dsp:sp>
    <dsp:sp modelId="{4DB50AC1-5AA6-48B0-85D6-2CF3C4AB24A3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22529-51FA-4FFC-804A-F6FF69631979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001CC-F8D8-493C-9795-F5C663BC03ED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04. Demo</a:t>
          </a:r>
        </a:p>
      </dsp:txBody>
      <dsp:txXfrm>
        <a:off x="836555" y="2719489"/>
        <a:ext cx="7050144" cy="724290"/>
      </dsp:txXfrm>
    </dsp:sp>
    <dsp:sp modelId="{5B43CC5B-2EAB-41A2-BA73-3D1D7279F2DC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D11FC-76D9-43A5-AB3F-46F37E74EDDB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CB5F-ECBB-4A5D-8F93-0CDAF913CAFE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05. Future Prospect</a:t>
          </a:r>
        </a:p>
      </dsp:txBody>
      <dsp:txXfrm>
        <a:off x="836555" y="3624853"/>
        <a:ext cx="7050144" cy="724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4621A-322C-435D-9E4A-BA01548D0E1B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B9650-8EA8-4C86-8EBF-6C9A2756D111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F8FF8-FEC5-4E0B-9BCA-C491A5831307}">
      <dsp:nvSpPr>
        <dsp:cNvPr id="0" name=""/>
        <dsp:cNvSpPr/>
      </dsp:nvSpPr>
      <dsp:spPr>
        <a:xfrm>
          <a:off x="28349" y="288926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300" kern="1200" dirty="0">
              <a:latin typeface="나눔바른펜" pitchFamily="50" charset="-127"/>
              <a:ea typeface="나눔바른펜" pitchFamily="50" charset="-127"/>
            </a:rPr>
            <a:t>Expandability</a:t>
          </a:r>
        </a:p>
      </dsp:txBody>
      <dsp:txXfrm>
        <a:off x="28349" y="2889261"/>
        <a:ext cx="3600000" cy="720000"/>
      </dsp:txXfrm>
    </dsp:sp>
    <dsp:sp modelId="{E6047CEF-B2A8-49F0-A059-9144259F402B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3F0CE-EB81-44AC-830A-EC9191695B00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257E2-EE44-492B-95BF-6B72CA64DBAE}">
      <dsp:nvSpPr>
        <dsp:cNvPr id="0" name=""/>
        <dsp:cNvSpPr/>
      </dsp:nvSpPr>
      <dsp:spPr>
        <a:xfrm>
          <a:off x="4258350" y="288926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300" kern="1200" dirty="0">
              <a:latin typeface="나눔바른펜" pitchFamily="50" charset="-127"/>
              <a:ea typeface="나눔바른펜" pitchFamily="50" charset="-127"/>
            </a:rPr>
            <a:t>Whole room control</a:t>
          </a:r>
        </a:p>
      </dsp:txBody>
      <dsp:txXfrm>
        <a:off x="4258350" y="2889261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3CB0E-4A8D-4C9C-83E9-EB9ADDAAAE44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267CF-555D-41A4-B1F8-E701C52DDD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6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Sleep-tech</a:t>
            </a:r>
            <a:r>
              <a:rPr lang="ko-KR" altLang="en-US" dirty="0"/>
              <a:t>를 한국어로 검색해도 같은 결과 </a:t>
            </a:r>
            <a:r>
              <a:rPr lang="en-US" altLang="ko-KR" dirty="0"/>
              <a:t>= sleep-tech</a:t>
            </a:r>
            <a:r>
              <a:rPr lang="ko-KR" altLang="en-US" dirty="0"/>
              <a:t>의 선두주자는 없고 블루오션임을 알 수 있음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7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48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사용자는 전원을 연결하고 그냥 자면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자동으로 데이터 수집을 시작하고 자는 동안 계속 수집한다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일어나서 버튼을 누르면 데이터 기록을 중지하고 처리하여 마무리한다</a:t>
            </a:r>
            <a:r>
              <a:rPr lang="en-US" altLang="ko-KR" dirty="0" smtClean="0"/>
              <a:t>. + </a:t>
            </a:r>
            <a:r>
              <a:rPr lang="ko-KR" altLang="en-US" dirty="0" smtClean="0"/>
              <a:t>배포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웹페이지가</a:t>
            </a:r>
            <a:r>
              <a:rPr lang="ko-KR" altLang="en-US" dirty="0" smtClean="0"/>
              <a:t> 최신화된다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0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E434A-D5B2-4AB7-A481-316588217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6B928F-0844-480A-8A0A-F92BC91CB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27FEC-8DD1-45DD-A02F-1699C35A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2222-5300-438C-897D-1C20BA09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2EEB9-FB0B-4893-8825-BFF6822D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8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4706C-4137-4F32-B267-02E7A2EB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7AFA45-EE41-467D-9A65-0B289D3C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10230-E0A8-48B2-9DBB-9464FF9A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3FD86-008A-41E4-8C64-B84452EF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E1989-2D33-47C3-A555-A7721459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A4E239-0C25-44F4-9BE5-EA1A76F8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915C57-86D5-4150-8537-79EE0C65D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0689C-AF09-4181-A0AC-ACF4F1EE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69085-6A91-4C30-AE1F-EEF4561E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3CEB9-708E-49D5-80BD-727A65B6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8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49730-22DD-4224-A1EE-062412E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1B25F-6CF8-43A5-B8D4-5F5A2236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61525-C371-4801-8B48-370A4810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57DD1-F96C-4F38-8923-79F1BEA3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984A-F49B-4D1D-9C85-C9E7577F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2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2AA2-3B3E-4CE5-B431-863AC02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CE2F5D-D6B8-4FE0-B605-4467F56D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9E351-9F0D-472B-8811-B806FB6F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4523B-99A3-4999-BF47-D0A252B2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A02AC-46DA-48C1-8455-5A3F10E0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5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8932-A8E3-4736-854C-23354F51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0931B-D6E4-4954-9E29-499143AC5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5CF46A-CD59-417D-8326-D3A358DA8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D0ADC-EEE6-49B8-8D10-C1B697C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9E84D6-6A6D-4A4D-A3C6-1409BB68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12F36E-3D78-4485-86AA-47E39B0C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74A4D-FCC4-4C3E-A87F-A2895BDB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9C2C6-523A-42D4-BBDD-6B8BE458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C5BE2-8FEB-4C93-9CA3-017C525AD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09DFB-D3B0-4F33-B673-D5EDE408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2DD82E-65ED-433B-A4C7-481343D90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511E2F-7AB9-4D66-88EE-A5DEDC90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4E3981-1CE1-4FB3-AD4E-819398B1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37F2FA-B578-4899-B140-32EDF758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05E53-532F-4AFF-B17E-366FCBBD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BE6EF9-8BDF-40C2-83FA-649C298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40DD08-FFF7-42F1-B7AD-E7AD7E63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A08319-8CE4-443E-B984-DAA50DD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705644-09D4-444C-8BBB-82FDF167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DBD5FA-8217-4A3C-8F12-2CB52683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4A6FF-0DC0-46BE-8647-4D3118BA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84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3EF81-6D68-4475-A5A4-9AFAD0FC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49184-1E2F-4375-AEE3-658443FA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C0C4D-1249-4A42-8513-A337C15E3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8E7B94-56C2-4398-8213-89DDE2DB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EF290-9BF4-4477-9C25-E40C17D5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17C3B-D98E-4E9A-AFF2-D0767FDD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2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1CC03-CFC9-4835-A364-306F4615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C630DD-4113-4CEF-9F05-0E52141E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D0FD8E-D8D3-4513-AE38-3F89B511C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53F04-2DC1-4ADC-B00A-5DE5ACAA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44B1AF-FBD4-404A-8746-AC186F48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15B7A3-1500-477D-83C3-04917E66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06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65C64-16D9-41E0-8E8F-4E4C6345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5B281-D8B4-4A14-9E84-6EBCB4C58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A92E8-7950-4C75-850F-37A834C4C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4D9D6-C61A-40E0-A959-5FC795AECBE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C7AB67-3809-416E-923B-4C7CC1E75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7BD17-3BC1-409B-BA8D-2DE3B30F2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0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aliexpress.com/item/32893609696.html&amp;psig=AOvVaw11fhP7prg9fX2Nwa-1TtNa&amp;ust=1575916734938000&amp;source=images&amp;cd=vfe&amp;ved=0CAIQjRxqFwoTCMDo573ZpuYCFQAAAAAdAAAAAB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493379-A5A5-4675-A967-236522A0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702668"/>
            <a:ext cx="4600319" cy="258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20" y="1368644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[Verb] to sleep</a:t>
            </a:r>
            <a:endParaRPr lang="en-US" altLang="ko-KR" sz="2000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248" y="260648"/>
            <a:ext cx="29017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Dormir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73A2-6726-4E21-8682-3395A26E07ED}"/>
              </a:ext>
            </a:extLst>
          </p:cNvPr>
          <p:cNvSpPr txBox="1"/>
          <p:nvPr/>
        </p:nvSpPr>
        <p:spPr>
          <a:xfrm>
            <a:off x="7307247" y="5013176"/>
            <a:ext cx="97334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권혁민</a:t>
            </a:r>
            <a:endParaRPr lang="en-US" altLang="ko-KR" sz="2400" dirty="0">
              <a:solidFill>
                <a:srgbClr val="8CC63E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김상현 </a:t>
            </a:r>
            <a:endParaRPr lang="en-US" altLang="ko-KR" sz="2400" dirty="0">
              <a:solidFill>
                <a:srgbClr val="8CC63E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장인애</a:t>
            </a:r>
          </a:p>
        </p:txBody>
      </p:sp>
    </p:spTree>
    <p:extLst>
      <p:ext uri="{BB962C8B-B14F-4D97-AF65-F5344CB8AC3E}">
        <p14:creationId xmlns:p14="http://schemas.microsoft.com/office/powerpoint/2010/main" val="191451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BC4B6-4462-49DD-BD31-ECBD7E667EEA}"/>
              </a:ext>
            </a:extLst>
          </p:cNvPr>
          <p:cNvSpPr txBox="1"/>
          <p:nvPr/>
        </p:nvSpPr>
        <p:spPr>
          <a:xfrm>
            <a:off x="467430" y="426076"/>
            <a:ext cx="577402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5142B-0FFE-4F62-9338-F22E75105785}"/>
              </a:ext>
            </a:extLst>
          </p:cNvPr>
          <p:cNvSpPr txBox="1"/>
          <p:nvPr/>
        </p:nvSpPr>
        <p:spPr>
          <a:xfrm>
            <a:off x="467430" y="7646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Difference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 descr="‘노이즈-마스킹 슬립버드’. 사진 보스(BOSE) 제공">
            <a:extLst>
              <a:ext uri="{FF2B5EF4-FFF2-40B4-BE49-F238E27FC236}">
                <a16:creationId xmlns:a16="http://schemas.microsoft.com/office/drawing/2014/main" id="{9474D26E-0E49-4660-9CAB-C46C5272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81113"/>
            <a:ext cx="3810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B7DC00-9CAC-4F92-A3D2-757ED132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501008"/>
            <a:ext cx="5207268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왼쪽은 필립스 스마트슬립 헤드밴드를 한 남자가 머리에 착용하고 있는 모습, 오른쪽은 한 여자가 섬녹스 수면 베개 로봇을 끌어안고 자고 있는 모습.">
            <a:extLst>
              <a:ext uri="{FF2B5EF4-FFF2-40B4-BE49-F238E27FC236}">
                <a16:creationId xmlns:a16="http://schemas.microsoft.com/office/drawing/2014/main" id="{2B1BFAA3-C677-4363-ACD1-73312CC6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3" y="1124744"/>
            <a:ext cx="7866250" cy="24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4CB31F-F8AA-46C9-80DA-3F53BB8B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77072"/>
            <a:ext cx="5550185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6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2A3120-B6DD-4A49-8F02-8E8C6827D9B4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3BFBF9-354A-40BC-8011-A0258EA6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71" y="1111131"/>
            <a:ext cx="6001058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577402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ACCC9-B11E-47B0-9F50-23D679AE9DAC}"/>
              </a:ext>
            </a:extLst>
          </p:cNvPr>
          <p:cNvSpPr txBox="1"/>
          <p:nvPr/>
        </p:nvSpPr>
        <p:spPr>
          <a:xfrm>
            <a:off x="467430" y="7646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Difference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80A25BDB-FAB2-48E8-BD02-8B91B3E51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4643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99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Overview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dirty="0" smtClean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baby-1151351_19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1643050"/>
            <a:ext cx="3214678" cy="2411009"/>
          </a:xfrm>
          <a:prstGeom prst="rect">
            <a:avLst/>
          </a:prstGeom>
        </p:spPr>
      </p:pic>
      <p:pic>
        <p:nvPicPr>
          <p:cNvPr id="6" name="그림 5" descr="window-1148929_12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7686" y="1643049"/>
            <a:ext cx="3571900" cy="2374755"/>
          </a:xfrm>
          <a:prstGeom prst="rect">
            <a:avLst/>
          </a:prstGeom>
        </p:spPr>
      </p:pic>
      <p:pic>
        <p:nvPicPr>
          <p:cNvPr id="8" name="그림 7" descr="respons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46" y="4357694"/>
            <a:ext cx="2315434" cy="23154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48483" y="3571876"/>
            <a:ext cx="1437963" cy="1723715"/>
            <a:chOff x="4348483" y="3571876"/>
            <a:chExt cx="1437963" cy="1723715"/>
          </a:xfrm>
        </p:grpSpPr>
        <p:pic>
          <p:nvPicPr>
            <p:cNvPr id="7" name="그림 6" descr="buzz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8483" y="3857628"/>
              <a:ext cx="1437963" cy="1437963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4891612" y="3571876"/>
              <a:ext cx="357190" cy="64294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798708" y="2643182"/>
            <a:ext cx="500066" cy="357190"/>
          </a:xfrm>
          <a:prstGeom prst="rightArrow">
            <a:avLst/>
          </a:prstGeom>
          <a:solidFill>
            <a:srgbClr val="8BE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Demo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#04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checklist-1622517_19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000108"/>
            <a:ext cx="4929222" cy="49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rt watch 이미지 검색결과&quot;">
            <a:hlinkClick r:id="rId3"/>
            <a:extLst>
              <a:ext uri="{FF2B5EF4-FFF2-40B4-BE49-F238E27FC236}">
                <a16:creationId xmlns:a16="http://schemas.microsoft.com/office/drawing/2014/main" id="{C185CDA3-5298-42EF-BBAA-411F053D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674829"/>
            <a:ext cx="3968749" cy="3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26E3-5EDD-4B5A-84A1-9BD8D5C1A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482462"/>
            <a:ext cx="3968751" cy="2232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7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쥐고있는, 사람, 손, 실내이(가) 표시된 사진&#10;&#10;자동 생성된 설명">
            <a:extLst>
              <a:ext uri="{FF2B5EF4-FFF2-40B4-BE49-F238E27FC236}">
                <a16:creationId xmlns:a16="http://schemas.microsoft.com/office/drawing/2014/main" id="{DC09C71B-6E61-47F3-81D7-2BDAA9CE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" y="1550774"/>
            <a:ext cx="3127247" cy="37564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94A6EA-DF01-4EC6-A801-29690873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21" y="1889207"/>
            <a:ext cx="5048504" cy="3079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2705E2-8827-411B-A434-4CDD56E7FCE9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D259B-5C6A-4486-A904-D7BB06CA8D0A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5A757-542E-4A2A-A9F0-14EB8365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31" y="1842732"/>
            <a:ext cx="5464338" cy="31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B7317-74E6-4F41-BAC2-38309172E5C4}"/>
              </a:ext>
            </a:extLst>
          </p:cNvPr>
          <p:cNvSpPr txBox="1"/>
          <p:nvPr/>
        </p:nvSpPr>
        <p:spPr>
          <a:xfrm>
            <a:off x="2159732" y="2644170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나눔바른펜" pitchFamily="50" charset="-127"/>
                <a:ea typeface="나눔바른펜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4283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6B826-D049-4EDB-9D98-626EC22D03CD}"/>
              </a:ext>
            </a:extLst>
          </p:cNvPr>
          <p:cNvSpPr txBox="1"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Contents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6D7EC502-1523-495A-94F2-A12AB59DE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07914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430" y="76463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Problem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FF60D0-DE5E-4577-BB32-715DCB4D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74750"/>
            <a:ext cx="7620000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21BEF7-3C71-4D66-B707-FBA5112CE931}"/>
              </a:ext>
            </a:extLst>
          </p:cNvPr>
          <p:cNvSpPr txBox="1"/>
          <p:nvPr/>
        </p:nvSpPr>
        <p:spPr>
          <a:xfrm>
            <a:off x="6156176" y="928670"/>
            <a:ext cx="2225824" cy="225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신체 회복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에너지 보존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호르몬 분비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기억 저장</a:t>
            </a:r>
            <a:endParaRPr lang="en-US" sz="24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7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6CC9E0-85F1-4113-991F-5A0EBD33CCFA}"/>
              </a:ext>
            </a:extLst>
          </p:cNvPr>
          <p:cNvSpPr txBox="1"/>
          <p:nvPr/>
        </p:nvSpPr>
        <p:spPr>
          <a:xfrm>
            <a:off x="4214810" y="3429000"/>
            <a:ext cx="3993232" cy="336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피로감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주간 </a:t>
            </a:r>
            <a:r>
              <a:rPr lang="ko-KR" altLang="en-US" sz="2400" dirty="0" err="1">
                <a:latin typeface="나눔바른펜" pitchFamily="50" charset="-127"/>
                <a:ea typeface="나눔바른펜" pitchFamily="50" charset="-127"/>
              </a:rPr>
              <a:t>졸림증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집중력 감소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감정기복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식욕 증가 </a:t>
            </a:r>
            <a:br>
              <a:rPr lang="ko-KR" altLang="en-US" sz="2400" dirty="0">
                <a:latin typeface="나눔바른펜" pitchFamily="50" charset="-127"/>
                <a:ea typeface="나눔바른펜" pitchFamily="50" charset="-127"/>
              </a:rPr>
            </a:br>
            <a:endParaRPr lang="en-US" sz="24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0586B-D417-4B19-88BE-27E0F1051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64" y="1340768"/>
            <a:ext cx="12192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4F152-1DC4-42BB-AC30-CEFCF557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7166"/>
            <a:ext cx="3619500" cy="3133725"/>
          </a:xfrm>
          <a:prstGeom prst="rect">
            <a:avLst/>
          </a:prstGeom>
        </p:spPr>
      </p:pic>
      <p:pic>
        <p:nvPicPr>
          <p:cNvPr id="8" name="그림 7" descr="사람, 먹는, 입, 여자이(가) 표시된 사진&#10;&#10;자동 생성된 설명">
            <a:extLst>
              <a:ext uri="{FF2B5EF4-FFF2-40B4-BE49-F238E27FC236}">
                <a16:creationId xmlns:a16="http://schemas.microsoft.com/office/drawing/2014/main" id="{A9A06BF8-6FA5-4A4C-AD48-CCF3B0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05574"/>
            <a:ext cx="3447819" cy="2585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B84652-01A0-4FF5-A494-13DD02A36C7E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8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필립스는 15일 세계 수면의 날을 맞아 글로벌 수면 서베이 결과를 공개했다. [자료 필립스코리아]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2600" y="1901032"/>
            <a:ext cx="3968749" cy="3055936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9D18CC-AA6A-4DE7-B6E9-DA41D6EC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94" y="2165697"/>
            <a:ext cx="4614806" cy="2526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220B905-F98A-4867-9E5D-F9AD8934F248}"/>
              </a:ext>
            </a:extLst>
          </p:cNvPr>
          <p:cNvSpPr/>
          <p:nvPr/>
        </p:nvSpPr>
        <p:spPr>
          <a:xfrm>
            <a:off x="7674181" y="3573016"/>
            <a:ext cx="57606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id="{F3B7D1BD-A81E-4972-ACB0-C7FF5791D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38400"/>
            <a:ext cx="4824984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E1B7E9-9315-4736-BA96-1B5E555EF92A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2286550-BDB6-4703-AD9C-E499B8C1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3600400" cy="276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379F7F-5F55-4F1D-9AF9-AB382F39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6" y="2111932"/>
            <a:ext cx="5405107" cy="26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FD645E-767C-4548-BEFC-A9475AD2654E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E42607-1E03-4035-8E34-B0E7BBB6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4" y="1379729"/>
            <a:ext cx="4357686" cy="43576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4E3B77-7C1B-44DB-A4B4-0D6072F4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1" y="2074284"/>
            <a:ext cx="2939943" cy="266646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5D215A0-2461-4D7C-B7BB-6D838AFE112A}"/>
              </a:ext>
            </a:extLst>
          </p:cNvPr>
          <p:cNvSpPr/>
          <p:nvPr/>
        </p:nvSpPr>
        <p:spPr>
          <a:xfrm>
            <a:off x="4156847" y="3083478"/>
            <a:ext cx="1296144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0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1C214C-50E1-4A76-A52D-81FA6F82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34" y="1377844"/>
            <a:ext cx="5480332" cy="410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7F774-7366-44B5-9044-E5D4B799C911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09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5C103B-8EE7-434D-9800-756DB1C8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8694"/>
            <a:ext cx="8178799" cy="4293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30A19D-1262-4FF8-A87D-AA38DD43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28" y="1844824"/>
            <a:ext cx="8610604" cy="457742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DD34254-57AD-44BD-9A97-5B370B98A610}"/>
              </a:ext>
            </a:extLst>
          </p:cNvPr>
          <p:cNvSpPr/>
          <p:nvPr/>
        </p:nvSpPr>
        <p:spPr>
          <a:xfrm>
            <a:off x="229280" y="1265059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9AFF48-C1F3-4898-8599-45BD4B4CAB33}"/>
              </a:ext>
            </a:extLst>
          </p:cNvPr>
          <p:cNvSpPr/>
          <p:nvPr/>
        </p:nvSpPr>
        <p:spPr>
          <a:xfrm>
            <a:off x="812291" y="2887491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146</Words>
  <Application>Microsoft Office PowerPoint</Application>
  <PresentationFormat>화면 슬라이드 쇼(4:3)</PresentationFormat>
  <Paragraphs>63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Noto Sans CJK SC Bold</vt:lpstr>
      <vt:lpstr>나눔고딕</vt:lpstr>
      <vt:lpstr>나눔고딕 ExtraBold</vt:lpstr>
      <vt:lpstr>나눔바른펜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상현</dc:creator>
  <cp:lastModifiedBy>emscb</cp:lastModifiedBy>
  <cp:revision>23</cp:revision>
  <dcterms:created xsi:type="dcterms:W3CDTF">2019-12-08T18:41:37Z</dcterms:created>
  <dcterms:modified xsi:type="dcterms:W3CDTF">2019-12-09T11:25:19Z</dcterms:modified>
</cp:coreProperties>
</file>